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B1DDE6-5F37-41CA-A91F-39C46752178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3144A2-40D5-4840-B3E8-FCF4414B91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gleschool.edu/ogle-school-scholarships/" TargetMode="External"/><Relationship Id="rId2" Type="http://schemas.openxmlformats.org/officeDocument/2006/relationships/hyperlink" Target="http://www.ogleschool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gleschool.edu/financial-aid/net-price-calculato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Ogle School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Gabby Knowles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1667"/>
            <a:ext cx="381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00058"/>
            <a:ext cx="1905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8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I talked to someone in admissions about course requirements</a:t>
            </a:r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2"/>
              </a:rPr>
              <a:t>://www.ogleschool.edu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http://www.ogleschool.edu/ogle-school-scholarships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hlinkClick r:id="rId4"/>
              </a:rPr>
              <a:t>http://www.ogleschool.edu/financial-aid/net-price-calculator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0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A)</a:t>
            </a:r>
            <a:r>
              <a:rPr lang="en-US" u="sng" dirty="0" smtClean="0">
                <a:solidFill>
                  <a:schemeClr val="bg1"/>
                </a:solidFill>
              </a:rPr>
              <a:t>Math Course &amp; Prerequisites: </a:t>
            </a:r>
            <a:r>
              <a:rPr lang="en-US" dirty="0" smtClean="0">
                <a:solidFill>
                  <a:schemeClr val="bg1"/>
                </a:solidFill>
              </a:rPr>
              <a:t> There Is No Math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ourse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B) </a:t>
            </a:r>
            <a:r>
              <a:rPr lang="en-US" u="sng" dirty="0" smtClean="0">
                <a:solidFill>
                  <a:schemeClr val="bg1"/>
                </a:solidFill>
              </a:rPr>
              <a:t>Is Starting Math Course a Prerequisite:   </a:t>
            </a:r>
            <a:r>
              <a:rPr lang="en-US" dirty="0" smtClean="0">
                <a:solidFill>
                  <a:schemeClr val="bg1"/>
                </a:solidFill>
              </a:rPr>
              <a:t> There are no Prerequisite courses because, there are no math classes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C)</a:t>
            </a:r>
            <a:r>
              <a:rPr lang="en-US" u="sng" dirty="0" smtClean="0">
                <a:solidFill>
                  <a:schemeClr val="bg1"/>
                </a:solidFill>
              </a:rPr>
              <a:t>Is There A Placement Test For Math: </a:t>
            </a:r>
            <a:r>
              <a:rPr lang="en-US" dirty="0" smtClean="0">
                <a:solidFill>
                  <a:schemeClr val="bg1"/>
                </a:solidFill>
              </a:rPr>
              <a:t> There isn’t a Math placement test, but there is a reading assessment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D)</a:t>
            </a:r>
            <a:r>
              <a:rPr lang="en-US" u="sng" dirty="0" smtClean="0">
                <a:solidFill>
                  <a:schemeClr val="bg1"/>
                </a:solidFill>
              </a:rPr>
              <a:t>Specific Topics For 1</a:t>
            </a:r>
            <a:r>
              <a:rPr lang="en-US" u="sng" baseline="30000" dirty="0" smtClean="0">
                <a:solidFill>
                  <a:schemeClr val="bg1"/>
                </a:solidFill>
              </a:rPr>
              <a:t>st</a:t>
            </a:r>
            <a:r>
              <a:rPr lang="en-US" u="sng" dirty="0" smtClean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M</a:t>
            </a:r>
            <a:r>
              <a:rPr lang="en-US" u="sng" dirty="0" smtClean="0">
                <a:solidFill>
                  <a:schemeClr val="bg1"/>
                </a:solidFill>
              </a:rPr>
              <a:t>ath Course:  </a:t>
            </a:r>
            <a:r>
              <a:rPr lang="en-US" dirty="0" smtClean="0">
                <a:solidFill>
                  <a:schemeClr val="bg1"/>
                </a:solidFill>
              </a:rPr>
              <a:t>There are no math requirements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E)</a:t>
            </a:r>
            <a:r>
              <a:rPr lang="en-US" u="sng" dirty="0" smtClean="0">
                <a:solidFill>
                  <a:schemeClr val="bg1"/>
                </a:solidFill>
              </a:rPr>
              <a:t>What Math Classes Will I Take, Why AQR: </a:t>
            </a:r>
            <a:r>
              <a:rPr lang="en-US" dirty="0" smtClean="0">
                <a:solidFill>
                  <a:schemeClr val="bg1"/>
                </a:solidFill>
              </a:rPr>
              <a:t> None, it is not required. I signed up for AQR this year because, there is a real life aspect. We are going to be learning things that we can carry into the real world after high school.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A) </a:t>
            </a:r>
            <a:r>
              <a:rPr lang="en-US" u="sng" dirty="0" smtClean="0">
                <a:solidFill>
                  <a:schemeClr val="bg1"/>
                </a:solidFill>
              </a:rPr>
              <a:t>Cost Of Algebra Class: Tuition&amp; Estimated Fees: </a:t>
            </a:r>
            <a:r>
              <a:rPr lang="en-US" dirty="0" smtClean="0">
                <a:solidFill>
                  <a:schemeClr val="bg1"/>
                </a:solidFill>
              </a:rPr>
              <a:t>There is No Algebra Class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B)</a:t>
            </a:r>
            <a:r>
              <a:rPr lang="en-US" u="sng" dirty="0" smtClean="0">
                <a:solidFill>
                  <a:schemeClr val="bg1"/>
                </a:solidFill>
              </a:rPr>
              <a:t>Cost of current Algebra Textbook:</a:t>
            </a:r>
            <a:r>
              <a:rPr lang="en-US" dirty="0" smtClean="0">
                <a:solidFill>
                  <a:schemeClr val="bg1"/>
                </a:solidFill>
              </a:rPr>
              <a:t> Algebra book not needed. Estimated cost of Books &amp; Supplies is $2,570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C) 3 Scholarships &amp;requirements</a:t>
            </a:r>
          </a:p>
        </p:txBody>
      </p:sp>
    </p:spTree>
    <p:extLst>
      <p:ext uri="{BB962C8B-B14F-4D97-AF65-F5344CB8AC3E}">
        <p14:creationId xmlns:p14="http://schemas.microsoft.com/office/powerpoint/2010/main" val="27920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Scholarship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1)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</a:rPr>
              <a:t>Presidential Scholarship: 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	Half tuition, is awarded based on exceptional academic achievement, exemplary community leadership and an exhibited passion for the beauty industry.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Criteria: 3.0 weighted GPA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 40 extracurricular or community service hours approved by High School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 Documentable experience in the cosmetology field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Application for admissions must be submitted prior  to Scholarship consideration.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8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Scholarship 2)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Beautiful Future Scholarship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$1,000 scholarship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Criteria: 2.7 GPA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 </a:t>
            </a:r>
            <a:r>
              <a:rPr lang="en-US" dirty="0" smtClean="0">
                <a:solidFill>
                  <a:schemeClr val="bg1"/>
                </a:solidFill>
              </a:rPr>
              <a:t>     Application for admission before scholarship consideration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7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Scholarship 3)</a:t>
            </a:r>
          </a:p>
          <a:p>
            <a:pPr marL="64008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u="sng" dirty="0" smtClean="0">
                <a:solidFill>
                  <a:schemeClr val="bg1"/>
                </a:solidFill>
              </a:rPr>
              <a:t>Matching Scholarship:</a:t>
            </a:r>
            <a:r>
              <a:rPr lang="en-US" dirty="0" smtClean="0">
                <a:solidFill>
                  <a:schemeClr val="bg1"/>
                </a:solidFill>
              </a:rPr>
              <a:t> Ogle will match and third party scholarship a student earns, dollar for dollar, up to $1,000 per program.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Criteria: Must be in good academic standing 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 Must be continuously enrolled full-time at Ogle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packet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completed Ogle Scholarship program application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official High School Transcript (must be directly from School) detailing completed courses &amp; grades through first semester of senior year.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 Letters of Recommendation from a community leader, teacher, principal, counselor or other school official.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(letters should be submitted along with application packet in separate sealed envelope)</a:t>
            </a:r>
          </a:p>
        </p:txBody>
      </p:sp>
    </p:spTree>
    <p:extLst>
      <p:ext uri="{BB962C8B-B14F-4D97-AF65-F5344CB8AC3E}">
        <p14:creationId xmlns:p14="http://schemas.microsoft.com/office/powerpoint/2010/main" val="21005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 requirements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Applicant essay (2 part minimum 250 words each)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Part 1: why the beauty industry</a:t>
            </a:r>
          </a:p>
          <a:p>
            <a:pPr marL="6400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Part 2: Describe how you exhibit the following values while still in high school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Teamwork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Integrity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Respect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Excellence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Service to customer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32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AQR will help me to better my understanding of real world situations. To be able to rationalize decisions that I will have to make in the future, and to know what will be beneficial to me and what will not in those </a:t>
            </a:r>
            <a:r>
              <a:rPr lang="en-US" dirty="0" err="1" smtClean="0">
                <a:solidFill>
                  <a:schemeClr val="bg1"/>
                </a:solidFill>
              </a:rPr>
              <a:t>situatuations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3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5">
      <a:dk1>
        <a:sysClr val="windowText" lastClr="000000"/>
      </a:dk1>
      <a:lt1>
        <a:sysClr val="window" lastClr="FFFFFF"/>
      </a:lt1>
      <a:dk2>
        <a:srgbClr val="68ECCD"/>
      </a:dk2>
      <a:lt2>
        <a:srgbClr val="129878"/>
      </a:lt2>
      <a:accent1>
        <a:srgbClr val="68007F"/>
      </a:accent1>
      <a:accent2>
        <a:srgbClr val="19CBA1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372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Verve</vt:lpstr>
      <vt:lpstr>Ogle School  </vt:lpstr>
      <vt:lpstr>Math Requirements</vt:lpstr>
      <vt:lpstr>Financial Requirements </vt:lpstr>
      <vt:lpstr>Financial Cont.</vt:lpstr>
      <vt:lpstr>Financial cont.</vt:lpstr>
      <vt:lpstr>Financial cont.</vt:lpstr>
      <vt:lpstr>Scholarship packet Requirements</vt:lpstr>
      <vt:lpstr>Scholarship  requirements cont.</vt:lpstr>
      <vt:lpstr>Closure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Ogle School</dc:title>
  <dc:creator>FWPL</dc:creator>
  <cp:lastModifiedBy>Clinton Momon (Chamblee High)</cp:lastModifiedBy>
  <cp:revision>11</cp:revision>
  <dcterms:created xsi:type="dcterms:W3CDTF">2015-09-08T20:47:22Z</dcterms:created>
  <dcterms:modified xsi:type="dcterms:W3CDTF">2015-11-20T00:15:21Z</dcterms:modified>
</cp:coreProperties>
</file>